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 err="1"/>
            <a:t>Homecredit</a:t>
          </a:r>
          <a:r>
            <a:rPr lang="en-US" dirty="0"/>
            <a:t>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/>
            <a:t>‘Otherise’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 article</a:t>
          </a:r>
          <a:r>
            <a:rPr lang="en-US" sz="1600" dirty="0"/>
            <a:t>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article </a:t>
          </a: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Towardsdatascience Article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/>
            <a:t>Homecredit</a:t>
          </a:r>
          <a:r>
            <a:rPr lang="en-US" sz="1900" kern="1200" dirty="0"/>
            <a:t>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77651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724632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765294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713416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‘Otherise’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776510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51619" y="2606176"/>
        <a:ext cx="4724632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Benchmark vs. more flexible models,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765294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71341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 article</a:t>
          </a:r>
          <a:r>
            <a:rPr lang="en-US" sz="1600" kern="1200" dirty="0"/>
            <a:t>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article </a:t>
          </a: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Towardsdatascience Article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74998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7311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128075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 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b="1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b="1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E816-3567-5A42-807E-B63A058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99DB2-42D6-8D48-8EB5-815AA432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3533"/>
            <a:ext cx="5562600" cy="38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8C55-BA4B-E845-AAEF-6EB5E90C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7" y="2313532"/>
            <a:ext cx="5562601" cy="38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group </a:t>
                </a:r>
              </a:p>
              <a:p>
                <a:pPr lvl="1"/>
                <a:r>
                  <a:rPr lang="en-US" dirty="0"/>
                  <a:t>Mapping: 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2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2098" t="-3801" r="-1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690688"/>
            <a:ext cx="1843088" cy="241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690688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994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2" y="237807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7" y="5200818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1" y="4298919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Odds Scaling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60" y="6176963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In binary case, ranges from 0 (100% 1 class), to 0.5 (50:50 split of classes)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 - split at point maximising Gini decrease, weighted by population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3509" r="-1928" b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‘greedy’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Gini impurity decrease, creating ‘left’ and ‘right’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Gini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‘bin’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0-1  -</a:t>
                </a:r>
                <a:r>
                  <a:rPr lang="en-GB" dirty="0"/>
                  <a:t>∞, ∞, inverse of logistic transformation.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1343EC-F4F8-B740-8C30-858DB2B07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01384"/>
              </p:ext>
            </p:extLst>
          </p:nvPr>
        </p:nvGraphicFramePr>
        <p:xfrm>
          <a:off x="6848479" y="4092251"/>
          <a:ext cx="4702171" cy="2532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563">
                  <a:extLst>
                    <a:ext uri="{9D8B030D-6E8A-4147-A177-3AD203B41FA5}">
                      <a16:colId xmlns:a16="http://schemas.microsoft.com/office/drawing/2014/main" val="892206813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37135975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63430344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297352296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167918912"/>
                    </a:ext>
                  </a:extLst>
                </a:gridCol>
              </a:tblGrid>
              <a:tr h="7995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Company Age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Obs.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count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Logit - 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8584861"/>
                  </a:ext>
                </a:extLst>
              </a:tr>
              <a:tr h="4264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&lt; 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28%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-0.956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869933"/>
                  </a:ext>
                </a:extLst>
              </a:tr>
              <a:tr h="61302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19 &lt;= age &lt; 79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61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82%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1.514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037885"/>
                  </a:ext>
                </a:extLst>
              </a:tr>
              <a:tr h="6929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&gt;= 79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33%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-0.693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51100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75" y="365125"/>
            <a:ext cx="4403777" cy="33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603</Words>
  <Application>Microsoft Macintosh PowerPoint</Application>
  <PresentationFormat>Widescreen</PresentationFormat>
  <Paragraphs>104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13</cp:revision>
  <dcterms:created xsi:type="dcterms:W3CDTF">2020-01-04T19:51:56Z</dcterms:created>
  <dcterms:modified xsi:type="dcterms:W3CDTF">2020-01-04T21:12:08Z</dcterms:modified>
</cp:coreProperties>
</file>